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660"/>
  </p:normalViewPr>
  <p:slideViewPr>
    <p:cSldViewPr>
      <p:cViewPr>
        <p:scale>
          <a:sx n="150" d="100"/>
          <a:sy n="150" d="100"/>
        </p:scale>
        <p:origin x="-144" y="-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03-Mar-22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0800000">
            <a:off x="155" y="0"/>
            <a:ext cx="6858000" cy="114299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1447800" y="2057400"/>
            <a:ext cx="5410200" cy="304800"/>
          </a:xfrm>
          <a:prstGeom prst="rect">
            <a:avLst/>
          </a:prstGeom>
          <a:solidFill>
            <a:srgbClr val="0070C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algn="ctr"/>
            <a:r>
              <a:rPr lang="en-US" u="sng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rial Rounded MT Bold" pitchFamily="34" charset="0"/>
              </a:rPr>
              <a:t>New Arrivals</a:t>
            </a:r>
            <a:endParaRPr lang="en-US" u="sng" dirty="0">
              <a:ln w="10160">
                <a:solidFill>
                  <a:schemeClr val="tx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  <a:latin typeface="Arial Rounded MT Bold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20" y="1143000"/>
            <a:ext cx="6850380" cy="4572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175"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91440" y="1219200"/>
            <a:ext cx="762000" cy="307777"/>
            <a:chOff x="152400" y="2133600"/>
            <a:chExt cx="762000" cy="307777"/>
          </a:xfrm>
        </p:grpSpPr>
        <p:sp>
          <p:nvSpPr>
            <p:cNvPr id="6" name="Rounded Rectangle 5"/>
            <p:cNvSpPr/>
            <p:nvPr/>
          </p:nvSpPr>
          <p:spPr>
            <a:xfrm>
              <a:off x="152400" y="2133600"/>
              <a:ext cx="762000" cy="304800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4749" y="2133600"/>
              <a:ext cx="497251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400" cap="none" spc="0" dirty="0" smtClean="0">
                  <a:ln w="10160">
                    <a:noFill/>
                    <a:prstDash val="solid"/>
                  </a:ln>
                  <a:solidFill>
                    <a:schemeClr val="bg1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  <a:latin typeface="Agency FB" pitchFamily="34" charset="0"/>
                </a:rPr>
                <a:t>HOME</a:t>
              </a:r>
              <a:endParaRPr lang="en-US" sz="1400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gency FB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082040" y="1219200"/>
            <a:ext cx="762000" cy="307777"/>
            <a:chOff x="1143000" y="2133600"/>
            <a:chExt cx="762000" cy="307777"/>
          </a:xfrm>
        </p:grpSpPr>
        <p:sp>
          <p:nvSpPr>
            <p:cNvPr id="7" name="Rounded Rectangle 6"/>
            <p:cNvSpPr/>
            <p:nvPr/>
          </p:nvSpPr>
          <p:spPr>
            <a:xfrm>
              <a:off x="1143000" y="2133600"/>
              <a:ext cx="762000" cy="304800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43000" y="2133600"/>
              <a:ext cx="566181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400" cap="none" spc="0" dirty="0" smtClean="0">
                  <a:ln w="10160">
                    <a:noFill/>
                    <a:prstDash val="solid"/>
                  </a:ln>
                  <a:solidFill>
                    <a:schemeClr val="bg1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  <a:latin typeface="Agency FB" pitchFamily="34" charset="0"/>
                </a:rPr>
                <a:t>BOOKS</a:t>
              </a:r>
              <a:endParaRPr lang="en-US" sz="1400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gency FB" pitchFamily="34" charset="0"/>
              </a:endParaRPr>
            </a:p>
          </p:txBody>
        </p:sp>
        <p:sp>
          <p:nvSpPr>
            <p:cNvPr id="16" name="Flowchart: Merge 15"/>
            <p:cNvSpPr/>
            <p:nvPr/>
          </p:nvSpPr>
          <p:spPr>
            <a:xfrm>
              <a:off x="1676400" y="2209800"/>
              <a:ext cx="152400" cy="76200"/>
            </a:xfrm>
            <a:prstGeom prst="flowChartMerg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4861560" y="1219200"/>
            <a:ext cx="1119217" cy="307777"/>
            <a:chOff x="4861560" y="2133600"/>
            <a:chExt cx="1119217" cy="307777"/>
          </a:xfrm>
        </p:grpSpPr>
        <p:sp>
          <p:nvSpPr>
            <p:cNvPr id="9" name="Rounded Rectangle 8"/>
            <p:cNvSpPr/>
            <p:nvPr/>
          </p:nvSpPr>
          <p:spPr>
            <a:xfrm>
              <a:off x="4876800" y="2133600"/>
              <a:ext cx="1066800" cy="304800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861560" y="2133600"/>
              <a:ext cx="1119217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400" b="1" dirty="0" smtClean="0">
                  <a:ln w="10160">
                    <a:noFill/>
                    <a:prstDash val="solid"/>
                  </a:ln>
                  <a:solidFill>
                    <a:schemeClr val="tx2">
                      <a:lumMod val="50000"/>
                    </a:schemeClr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  <a:latin typeface="Agency FB" pitchFamily="34" charset="0"/>
                </a:rPr>
                <a:t>E-BOOK Reader</a:t>
              </a:r>
              <a:endParaRPr lang="en-US" sz="1400" b="1" cap="none" spc="0" dirty="0">
                <a:ln w="10160">
                  <a:noFill/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gency FB" pitchFamily="34" charset="0"/>
              </a:endParaRPr>
            </a:p>
          </p:txBody>
        </p:sp>
      </p:grpSp>
      <p:sp>
        <p:nvSpPr>
          <p:cNvPr id="12" name="Oval 11"/>
          <p:cNvSpPr/>
          <p:nvPr/>
        </p:nvSpPr>
        <p:spPr>
          <a:xfrm>
            <a:off x="6172200" y="1181100"/>
            <a:ext cx="381000" cy="381000"/>
          </a:xfrm>
          <a:prstGeom prst="ellipse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2842260" y="1219200"/>
            <a:ext cx="1905000" cy="304800"/>
            <a:chOff x="2971800" y="2133600"/>
            <a:chExt cx="1905000" cy="304800"/>
          </a:xfrm>
        </p:grpSpPr>
        <p:sp>
          <p:nvSpPr>
            <p:cNvPr id="18" name="Rounded Rectangle 17"/>
            <p:cNvSpPr/>
            <p:nvPr/>
          </p:nvSpPr>
          <p:spPr>
            <a:xfrm>
              <a:off x="2971800" y="2133600"/>
              <a:ext cx="1905000" cy="304800"/>
            </a:xfrm>
            <a:prstGeom prst="round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71800" y="2153781"/>
              <a:ext cx="717825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dirty="0" smtClean="0">
                  <a:ln w="10160">
                    <a:noFill/>
                    <a:prstDash val="solid"/>
                  </a:ln>
                  <a:solidFill>
                    <a:schemeClr val="bg1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Search…</a:t>
              </a:r>
              <a:endParaRPr lang="en-US" sz="1200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 rot="5400000">
              <a:off x="3581399" y="2285206"/>
              <a:ext cx="151607" cy="79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Rectangle 25"/>
          <p:cNvSpPr/>
          <p:nvPr/>
        </p:nvSpPr>
        <p:spPr>
          <a:xfrm>
            <a:off x="0" y="7391400"/>
            <a:ext cx="6858000" cy="83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0" y="7391400"/>
            <a:ext cx="885114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 smtClean="0">
                <a:ln w="10160">
                  <a:noFill/>
                  <a:prstDash val="solid"/>
                </a:ln>
                <a:solidFill>
                  <a:srgbClr val="00B0F0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Contact us:</a:t>
            </a:r>
            <a:endParaRPr lang="en-US" sz="1200" b="0" cap="none" spc="0" dirty="0">
              <a:ln w="10160">
                <a:noFill/>
                <a:prstDash val="solid"/>
              </a:ln>
              <a:solidFill>
                <a:srgbClr val="00B0F0"/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70287" y="7543800"/>
            <a:ext cx="74411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 smtClean="0">
                <a:ln w="10160">
                  <a:noFill/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About us</a:t>
            </a:r>
            <a:endParaRPr lang="en-US" sz="1200" b="0" cap="none" spc="0" dirty="0">
              <a:ln w="10160">
                <a:noFill/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9812" y="7696200"/>
            <a:ext cx="667106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 smtClean="0">
                <a:ln w="10160">
                  <a:noFill/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Contact</a:t>
            </a:r>
            <a:endParaRPr lang="en-US" sz="1200" b="0" cap="none" spc="0" dirty="0">
              <a:ln w="10160">
                <a:noFill/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072640" y="1216223"/>
            <a:ext cx="685800" cy="307777"/>
            <a:chOff x="2133600" y="2130623"/>
            <a:chExt cx="685800" cy="307777"/>
          </a:xfrm>
        </p:grpSpPr>
        <p:sp>
          <p:nvSpPr>
            <p:cNvPr id="8" name="Rounded Rectangle 7"/>
            <p:cNvSpPr/>
            <p:nvPr/>
          </p:nvSpPr>
          <p:spPr>
            <a:xfrm>
              <a:off x="2133600" y="2133600"/>
              <a:ext cx="685800" cy="304800"/>
            </a:xfrm>
            <a:prstGeom prst="round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133600" y="2130623"/>
              <a:ext cx="495650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400" cap="none" spc="0" dirty="0" smtClean="0">
                  <a:ln w="10160">
                    <a:noFill/>
                    <a:prstDash val="solid"/>
                  </a:ln>
                  <a:solidFill>
                    <a:schemeClr val="bg1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  <a:latin typeface="Agency FB" pitchFamily="34" charset="0"/>
                </a:rPr>
                <a:t>MORE</a:t>
              </a:r>
              <a:endParaRPr lang="en-US" sz="1400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gency FB" pitchFamily="34" charset="0"/>
              </a:endParaRPr>
            </a:p>
          </p:txBody>
        </p:sp>
        <p:sp>
          <p:nvSpPr>
            <p:cNvPr id="34" name="Flowchart: Merge 33"/>
            <p:cNvSpPr/>
            <p:nvPr/>
          </p:nvSpPr>
          <p:spPr>
            <a:xfrm>
              <a:off x="2590800" y="2209800"/>
              <a:ext cx="152400" cy="76200"/>
            </a:xfrm>
            <a:prstGeom prst="flowChartMerg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5715000" y="7391400"/>
            <a:ext cx="990600" cy="533400"/>
            <a:chOff x="1371600" y="8305800"/>
            <a:chExt cx="990600" cy="533400"/>
          </a:xfrm>
        </p:grpSpPr>
        <p:sp>
          <p:nvSpPr>
            <p:cNvPr id="31" name="Rectangle 30"/>
            <p:cNvSpPr/>
            <p:nvPr/>
          </p:nvSpPr>
          <p:spPr>
            <a:xfrm>
              <a:off x="1371600" y="8305800"/>
              <a:ext cx="815160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b="0" cap="none" spc="0" dirty="0" smtClean="0">
                  <a:ln w="10160">
                    <a:noFill/>
                    <a:prstDash val="solid"/>
                  </a:ln>
                  <a:solidFill>
                    <a:srgbClr val="00B0F0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Follow us:</a:t>
              </a:r>
              <a:endParaRPr lang="en-US" sz="1200" b="0" cap="none" spc="0" dirty="0">
                <a:ln w="10160">
                  <a:noFill/>
                  <a:prstDash val="solid"/>
                </a:ln>
                <a:solidFill>
                  <a:srgbClr val="00B0F0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pic>
          <p:nvPicPr>
            <p:cNvPr id="36" name="Picture 35" descr="social-media-icons-simple-vector-filled-flat-solid-black-pictogram-isolated-white-background-134616951.jpg"/>
            <p:cNvPicPr>
              <a:picLocks noChangeAspect="1"/>
            </p:cNvPicPr>
            <p:nvPr/>
          </p:nvPicPr>
          <p:blipFill>
            <a:blip r:embed="rId5"/>
            <a:srcRect l="50000" t="11363" r="28125" b="48864"/>
            <a:stretch>
              <a:fillRect/>
            </a:stretch>
          </p:blipFill>
          <p:spPr>
            <a:xfrm>
              <a:off x="1828800" y="8610600"/>
              <a:ext cx="228600" cy="228600"/>
            </a:xfrm>
            <a:prstGeom prst="rect">
              <a:avLst/>
            </a:prstGeom>
          </p:spPr>
        </p:pic>
        <p:pic>
          <p:nvPicPr>
            <p:cNvPr id="37" name="Picture 36" descr="social-media-icons-simple-vector-filled-flat-solid-black-pictogram-isolated-white-background-134616951.jpg"/>
            <p:cNvPicPr>
              <a:picLocks noChangeAspect="1"/>
            </p:cNvPicPr>
            <p:nvPr/>
          </p:nvPicPr>
          <p:blipFill>
            <a:blip r:embed="rId5"/>
            <a:srcRect l="28125" t="11364" r="50000" b="48863"/>
            <a:stretch>
              <a:fillRect/>
            </a:stretch>
          </p:blipFill>
          <p:spPr>
            <a:xfrm>
              <a:off x="2133600" y="8610600"/>
              <a:ext cx="228600" cy="228600"/>
            </a:xfrm>
            <a:prstGeom prst="rect">
              <a:avLst/>
            </a:prstGeom>
          </p:spPr>
        </p:pic>
        <p:pic>
          <p:nvPicPr>
            <p:cNvPr id="28" name="Picture 27" descr="social-media-icons-simple-vector-filled-flat-solid-black-pictogram-isolated-white-background-134616951.jpg"/>
            <p:cNvPicPr>
              <a:picLocks noChangeAspect="1"/>
            </p:cNvPicPr>
            <p:nvPr/>
          </p:nvPicPr>
          <p:blipFill>
            <a:blip r:embed="rId5"/>
            <a:srcRect l="6250" t="11364" r="71875" b="48864"/>
            <a:stretch>
              <a:fillRect/>
            </a:stretch>
          </p:blipFill>
          <p:spPr>
            <a:xfrm>
              <a:off x="1524000" y="8610600"/>
              <a:ext cx="228600" cy="228600"/>
            </a:xfrm>
            <a:prstGeom prst="snip2SameRect">
              <a:avLst>
                <a:gd name="adj1" fmla="val 0"/>
                <a:gd name="adj2" fmla="val 0"/>
              </a:avLst>
            </a:prstGeom>
          </p:spPr>
        </p:pic>
      </p:grpSp>
      <p:sp>
        <p:nvSpPr>
          <p:cNvPr id="38" name="Rectangle 37"/>
          <p:cNvSpPr/>
          <p:nvPr/>
        </p:nvSpPr>
        <p:spPr>
          <a:xfrm>
            <a:off x="0" y="1676400"/>
            <a:ext cx="1447800" cy="5715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76200" y="1673423"/>
            <a:ext cx="85151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u="sng" cap="none" spc="0" dirty="0" smtClean="0">
                <a:ln w="10160">
                  <a:noFill/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  <a:latin typeface="Agency FB" pitchFamily="34" charset="0"/>
              </a:rPr>
              <a:t>Categories</a:t>
            </a:r>
            <a:endParaRPr lang="en-US" sz="1400" b="1" u="sng" cap="none" spc="0" dirty="0">
              <a:ln w="10160">
                <a:noFill/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  <a:latin typeface="Agency FB" pitchFamily="34" charset="0"/>
            </a:endParaRP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76200" y="1998802"/>
          <a:ext cx="1469960" cy="486715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391552"/>
                <a:gridCol w="78408"/>
              </a:tblGrid>
              <a:tr h="0">
                <a:tc>
                  <a:txBody>
                    <a:bodyPr/>
                    <a:lstStyle/>
                    <a:p>
                      <a:r>
                        <a:rPr lang="en-US" sz="1050" dirty="0"/>
                        <a:t>Action and adventure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Alternate history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Anthology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Children's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Classic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Comic book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Coming-of-age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Crime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Drama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Fairytale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Fantasy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Graphic novel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57043">
                <a:tc>
                  <a:txBody>
                    <a:bodyPr/>
                    <a:lstStyle/>
                    <a:p>
                      <a:r>
                        <a:rPr lang="en-US" sz="1050"/>
                        <a:t>Historical fiction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Horror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Mystery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Picture book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Poetry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204050">
                <a:tc>
                  <a:txBody>
                    <a:bodyPr/>
                    <a:lstStyle/>
                    <a:p>
                      <a:r>
                        <a:rPr lang="en-US" sz="1050"/>
                        <a:t>Political thriller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Romance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Satire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Science fiction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Short story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87805">
                <a:tc>
                  <a:txBody>
                    <a:bodyPr/>
                    <a:lstStyle/>
                    <a:p>
                      <a:r>
                        <a:rPr lang="en-US" sz="1050"/>
                        <a:t>Suspense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Thriller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/>
                        <a:t>Western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  <a:tr h="178319">
                <a:tc>
                  <a:txBody>
                    <a:bodyPr/>
                    <a:lstStyle/>
                    <a:p>
                      <a:r>
                        <a:rPr lang="en-US" sz="1050" dirty="0"/>
                        <a:t>Young adult</a:t>
                      </a:r>
                    </a:p>
                  </a:txBody>
                  <a:tcPr marL="26504" marR="26504" marT="13252" marB="13252" anchor="ctr"/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26504" marR="26504" marT="13252" marB="13252" anchor="ctr"/>
                </a:tc>
              </a:tr>
            </a:tbl>
          </a:graphicData>
        </a:graphic>
      </p:graphicFrame>
      <p:grpSp>
        <p:nvGrpSpPr>
          <p:cNvPr id="45" name="Group 44"/>
          <p:cNvGrpSpPr/>
          <p:nvPr/>
        </p:nvGrpSpPr>
        <p:grpSpPr>
          <a:xfrm>
            <a:off x="-7620" y="6931223"/>
            <a:ext cx="1447800" cy="307777"/>
            <a:chOff x="0" y="7998023"/>
            <a:chExt cx="1447800" cy="307777"/>
          </a:xfrm>
        </p:grpSpPr>
        <p:sp>
          <p:nvSpPr>
            <p:cNvPr id="43" name="Rectangle 42"/>
            <p:cNvSpPr/>
            <p:nvPr/>
          </p:nvSpPr>
          <p:spPr>
            <a:xfrm>
              <a:off x="0" y="8001000"/>
              <a:ext cx="1447800" cy="304800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58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48359" y="7998023"/>
              <a:ext cx="589841" cy="307777"/>
              <a:chOff x="248359" y="7998023"/>
              <a:chExt cx="589841" cy="307777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248359" y="7998023"/>
                <a:ext cx="58984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b="1" dirty="0" smtClean="0"/>
                  <a:t>More</a:t>
                </a:r>
                <a:endParaRPr lang="en-US" sz="1400" b="1" dirty="0"/>
              </a:p>
            </p:txBody>
          </p:sp>
          <p:sp>
            <p:nvSpPr>
              <p:cNvPr id="42" name="Isosceles Triangle 41"/>
              <p:cNvSpPr/>
              <p:nvPr/>
            </p:nvSpPr>
            <p:spPr>
              <a:xfrm>
                <a:off x="762000" y="8077200"/>
                <a:ext cx="76200" cy="76200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8" name="Round Same Side Corner Rectangle 47"/>
          <p:cNvSpPr/>
          <p:nvPr/>
        </p:nvSpPr>
        <p:spPr>
          <a:xfrm rot="10800000">
            <a:off x="1447800" y="1600201"/>
            <a:ext cx="5410200" cy="457199"/>
          </a:xfrm>
          <a:prstGeom prst="round2SameRect">
            <a:avLst/>
          </a:prstGeom>
          <a:solidFill>
            <a:schemeClr val="tx2">
              <a:lumMod val="50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/>
          <p:cNvGrpSpPr/>
          <p:nvPr/>
        </p:nvGrpSpPr>
        <p:grpSpPr>
          <a:xfrm>
            <a:off x="2437075" y="1676400"/>
            <a:ext cx="1906325" cy="312420"/>
            <a:chOff x="3199075" y="2659380"/>
            <a:chExt cx="1906325" cy="312420"/>
          </a:xfrm>
        </p:grpSpPr>
        <p:sp>
          <p:nvSpPr>
            <p:cNvPr id="54" name="Rounded Rectangle 53"/>
            <p:cNvSpPr/>
            <p:nvPr/>
          </p:nvSpPr>
          <p:spPr>
            <a:xfrm>
              <a:off x="3200400" y="2667000"/>
              <a:ext cx="1905000" cy="304800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199075" y="2659380"/>
              <a:ext cx="5725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Sort :</a:t>
              </a:r>
              <a:endParaRPr lang="en-US" sz="1400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95700" y="2743200"/>
              <a:ext cx="1318260" cy="1524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657600" y="2682240"/>
              <a:ext cx="12811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Price – Low to High</a:t>
              </a:r>
              <a:endParaRPr lang="en-US" sz="1100" dirty="0"/>
            </a:p>
          </p:txBody>
        </p:sp>
        <p:sp>
          <p:nvSpPr>
            <p:cNvPr id="59" name="Flowchart: Merge 58"/>
            <p:cNvSpPr/>
            <p:nvPr/>
          </p:nvSpPr>
          <p:spPr>
            <a:xfrm>
              <a:off x="4914900" y="2781300"/>
              <a:ext cx="76200" cy="76200"/>
            </a:xfrm>
            <a:prstGeom prst="flowChartMerg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Connector 59"/>
            <p:cNvCxnSpPr/>
            <p:nvPr/>
          </p:nvCxnSpPr>
          <p:spPr>
            <a:xfrm rot="5400000">
              <a:off x="4800599" y="2818606"/>
              <a:ext cx="151607" cy="79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68" name="Picture 67" descr="dribble_cart.gif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248400" y="1684020"/>
            <a:ext cx="434340" cy="3257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9" name="Picture 68" descr="dribbble-filter.gif"/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tx2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76400" y="1684020"/>
            <a:ext cx="406400" cy="3048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14300" prst="artDeco"/>
          </a:sp3d>
        </p:spPr>
      </p:pic>
      <p:cxnSp>
        <p:nvCxnSpPr>
          <p:cNvPr id="75" name="Straight Connector 74"/>
          <p:cNvCxnSpPr/>
          <p:nvPr/>
        </p:nvCxnSpPr>
        <p:spPr>
          <a:xfrm>
            <a:off x="1600200" y="2057400"/>
            <a:ext cx="3200400" cy="1588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8"/>
          <a:srcRect l="21303" t="33333" r="61577" b="18750"/>
          <a:stretch>
            <a:fillRect/>
          </a:stretch>
        </p:blipFill>
        <p:spPr bwMode="auto">
          <a:xfrm>
            <a:off x="1524000" y="2514600"/>
            <a:ext cx="1524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2" name="Picture 2"/>
          <p:cNvPicPr>
            <a:picLocks noChangeAspect="1" noChangeArrowheads="1"/>
          </p:cNvPicPr>
          <p:nvPr/>
        </p:nvPicPr>
        <p:blipFill>
          <a:blip r:embed="rId8"/>
          <a:srcRect l="40992" t="34374" r="41888" b="16666"/>
          <a:stretch>
            <a:fillRect/>
          </a:stretch>
        </p:blipFill>
        <p:spPr bwMode="auto">
          <a:xfrm>
            <a:off x="3200400" y="2514600"/>
            <a:ext cx="1524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3" name="Picture 2"/>
          <p:cNvPicPr>
            <a:picLocks noChangeAspect="1" noChangeArrowheads="1"/>
          </p:cNvPicPr>
          <p:nvPr/>
        </p:nvPicPr>
        <p:blipFill>
          <a:blip r:embed="rId8"/>
          <a:srcRect l="59824" t="34374" r="22200" b="19791"/>
          <a:stretch>
            <a:fillRect/>
          </a:stretch>
        </p:blipFill>
        <p:spPr bwMode="auto">
          <a:xfrm>
            <a:off x="4876800" y="2514600"/>
            <a:ext cx="16002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4" name="Picture 2"/>
          <p:cNvPicPr>
            <a:picLocks noChangeAspect="1" noChangeArrowheads="1"/>
          </p:cNvPicPr>
          <p:nvPr/>
        </p:nvPicPr>
        <p:blipFill>
          <a:blip r:embed="rId8"/>
          <a:srcRect l="79512" t="34374" r="4224" b="19791"/>
          <a:stretch>
            <a:fillRect/>
          </a:stretch>
        </p:blipFill>
        <p:spPr bwMode="auto">
          <a:xfrm>
            <a:off x="1600200" y="4876800"/>
            <a:ext cx="14478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6" name="Picture 3"/>
          <p:cNvPicPr>
            <a:picLocks noChangeAspect="1" noChangeArrowheads="1"/>
          </p:cNvPicPr>
          <p:nvPr/>
        </p:nvPicPr>
        <p:blipFill>
          <a:blip r:embed="rId9"/>
          <a:srcRect l="21670" t="25000" r="61346" b="28125"/>
          <a:stretch>
            <a:fillRect/>
          </a:stretch>
        </p:blipFill>
        <p:spPr bwMode="auto">
          <a:xfrm>
            <a:off x="3200400" y="4876800"/>
            <a:ext cx="1524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7" name="Picture 3"/>
          <p:cNvPicPr>
            <a:picLocks noChangeAspect="1" noChangeArrowheads="1"/>
          </p:cNvPicPr>
          <p:nvPr/>
        </p:nvPicPr>
        <p:blipFill>
          <a:blip r:embed="rId9"/>
          <a:srcRect l="40997" t="26042" r="42020" b="28125"/>
          <a:stretch>
            <a:fillRect/>
          </a:stretch>
        </p:blipFill>
        <p:spPr bwMode="auto">
          <a:xfrm>
            <a:off x="4817918" y="4876800"/>
            <a:ext cx="1506682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88" name="Group 87"/>
          <p:cNvGrpSpPr/>
          <p:nvPr/>
        </p:nvGrpSpPr>
        <p:grpSpPr>
          <a:xfrm>
            <a:off x="2743200" y="7391400"/>
            <a:ext cx="1219200" cy="810399"/>
            <a:chOff x="2743200" y="8305800"/>
            <a:chExt cx="1219200" cy="810399"/>
          </a:xfrm>
        </p:grpSpPr>
        <p:sp>
          <p:nvSpPr>
            <p:cNvPr id="78" name="Rectangle 77"/>
            <p:cNvSpPr/>
            <p:nvPr/>
          </p:nvSpPr>
          <p:spPr>
            <a:xfrm>
              <a:off x="2743200" y="8305800"/>
              <a:ext cx="558166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dirty="0" smtClean="0">
                  <a:ln w="10160">
                    <a:noFill/>
                    <a:prstDash val="solid"/>
                  </a:ln>
                  <a:solidFill>
                    <a:srgbClr val="00B0F0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Misc.</a:t>
              </a:r>
              <a:r>
                <a:rPr lang="en-US" sz="1200" b="0" cap="none" spc="0" dirty="0" smtClean="0">
                  <a:ln w="10160">
                    <a:noFill/>
                    <a:prstDash val="solid"/>
                  </a:ln>
                  <a:solidFill>
                    <a:srgbClr val="00B0F0"/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:</a:t>
              </a:r>
              <a:endParaRPr lang="en-US" sz="1200" b="0" cap="none" spc="0" dirty="0">
                <a:ln w="10160">
                  <a:noFill/>
                  <a:prstDash val="solid"/>
                </a:ln>
                <a:solidFill>
                  <a:srgbClr val="00B0F0"/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868632" y="8458200"/>
              <a:ext cx="636714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b="0" cap="none" spc="0" dirty="0" smtClean="0">
                  <a:ln w="10160">
                    <a:noFill/>
                    <a:prstDash val="solid"/>
                  </a:ln>
                  <a:solidFill>
                    <a:schemeClr val="accent5">
                      <a:lumMod val="60000"/>
                      <a:lumOff val="40000"/>
                    </a:schemeClr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Publish</a:t>
              </a:r>
              <a:endParaRPr lang="en-US" sz="1200" b="0" cap="none" spc="0" dirty="0">
                <a:ln w="10160">
                  <a:noFill/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82495" y="8638401"/>
              <a:ext cx="777137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b="0" cap="none" spc="0" dirty="0" smtClean="0">
                  <a:ln w="10160">
                    <a:noFill/>
                    <a:prstDash val="solid"/>
                  </a:ln>
                  <a:solidFill>
                    <a:schemeClr val="accent5">
                      <a:lumMod val="60000"/>
                      <a:lumOff val="40000"/>
                    </a:schemeClr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Feedback</a:t>
              </a:r>
              <a:endParaRPr lang="en-US" sz="1200" b="0" cap="none" spc="0" dirty="0">
                <a:ln w="10160">
                  <a:noFill/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2863445" y="8839200"/>
              <a:ext cx="1098955" cy="2769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b="0" cap="none" spc="0" dirty="0" smtClean="0">
                  <a:ln w="10160">
                    <a:noFill/>
                    <a:prstDash val="solid"/>
                  </a:ln>
                  <a:solidFill>
                    <a:schemeClr val="accent5">
                      <a:lumMod val="60000"/>
                      <a:lumOff val="40000"/>
                    </a:schemeClr>
                  </a:solidFill>
                  <a:effectLst>
                    <a:outerShdw blurRad="38100" dist="32000" dir="5400000" algn="tl">
                      <a:srgbClr val="000000">
                        <a:alpha val="30000"/>
                      </a:srgbClr>
                    </a:outerShdw>
                  </a:effectLst>
                </a:rPr>
                <a:t>Request books</a:t>
              </a:r>
              <a:endParaRPr lang="en-US" sz="1200" b="0" cap="none" spc="0" dirty="0">
                <a:ln w="10160">
                  <a:noFill/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pic>
        <p:nvPicPr>
          <p:cNvPr id="67" name="Picture 66" descr="Logo_cyan.png"/>
          <p:cNvPicPr>
            <a:picLocks noChangeAspect="1"/>
          </p:cNvPicPr>
          <p:nvPr/>
        </p:nvPicPr>
        <p:blipFill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t="14407" b="28795"/>
          <a:stretch>
            <a:fillRect/>
          </a:stretch>
        </p:blipFill>
        <p:spPr>
          <a:xfrm>
            <a:off x="304800" y="76200"/>
            <a:ext cx="1981200" cy="914400"/>
          </a:xfrm>
          <a:prstGeom prst="rect">
            <a:avLst/>
          </a:prstGeom>
        </p:spPr>
      </p:pic>
      <p:pic>
        <p:nvPicPr>
          <p:cNvPr id="79" name="Picture 78" descr="Urban_Chapters (1).png"/>
          <p:cNvPicPr>
            <a:picLocks noChangeAspect="1"/>
          </p:cNvPicPr>
          <p:nvPr/>
        </p:nvPicPr>
        <p:blipFill>
          <a:blip r:embed="rId11" cstate="print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00400" y="46446"/>
            <a:ext cx="2819400" cy="10203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J4o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1524000"/>
          </a:xfrm>
          <a:prstGeom prst="rect">
            <a:avLst/>
          </a:prstGeom>
        </p:spPr>
      </p:pic>
      <p:pic>
        <p:nvPicPr>
          <p:cNvPr id="10" name="Picture 9" descr="Urban_Chapters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0"/>
            <a:ext cx="3581400" cy="1296126"/>
          </a:xfrm>
          <a:prstGeom prst="rect">
            <a:avLst/>
          </a:prstGeom>
        </p:spPr>
      </p:pic>
      <p:pic>
        <p:nvPicPr>
          <p:cNvPr id="11" name="Picture 10" descr="Logo_cyan.png"/>
          <p:cNvPicPr>
            <a:picLocks noChangeAspect="1"/>
          </p:cNvPicPr>
          <p:nvPr/>
        </p:nvPicPr>
        <p:blipFill>
          <a:blip r:embed="rId4" cstate="print"/>
          <a:srcRect t="14286" b="28571"/>
          <a:stretch>
            <a:fillRect/>
          </a:stretch>
        </p:blipFill>
        <p:spPr>
          <a:xfrm>
            <a:off x="228600" y="228600"/>
            <a:ext cx="16002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4" name="AutoShape 10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6" name="AutoShape 12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8" name="AutoShape 14" descr="data:image/png;base64,iVBORw0KGgoAAAANSUhEUgAAASwAAACWCAYAAABkW7XSAAAImUlEQVR4Xu3d7ZIVNwyE4cP9XzQpQmoDy2Fnxp+S/PAXW5bebvd4N1Tl26van2+v1+u7oX4jUJJJNY0Pm6fRkz+2+YMAAgikICCwPsnUGPwpxNZkdQL13SuwqnvYfAgUIiCwCon5fpT6X93yEhrwg4DA2mIGIbIF+7JD6duG+pqbwGojaxcCCGwgILA2QL868vo7c1Uh5t9XnSsm7ZpdCayauiaZSoQlESpMmwIrjBQaQQCBKwIC64qQvx9AwEtqAEQlXq+XwGIDBBBIQ+AjsHwD02imUQSOJfDFC2tBhC044lhlDY5AQQKLfySUUAU9FHgkfgssTlNriwOrqUebHhBwRR/A2rr0p1L0eiaCwHrGy+rdBNzw3QpsPV9gbcXv8G0EBN829D0HlwwsXuyxhL0IxCWQOrAEU4OxQPsaGj4Nplq3JXVgXWJivktEFiCQiUDtwMqkRIBeZ+f77PoBEGphMoH+wNrowo1HT5ZF+eMIMPMtyfsD69Yx7xZRqBmdjQhEJjDxam8MrMjE9YYAAhEJCKyIqugJAQTeEjgksCa+URkLgQMIRLlBAiuKEgeY3ogI9BIoHFiSqNcc9iMQjUDhwGpAnT3jsvffINlff9HxfVQxdSIREFiR1NDLHgKCfg/3hlMFVgO0NVvcombO0DWji75RYEVXSH8IIPBBIGlg+YTyMAK5CIy5s8EDa8yQuYTVLQII/I3An4ElI7jlEQGGeYTL4i4CwV9YXbPZjAACxQgIrGKCGgeBygQEVmV1zYbALwQq/PAusFgaAQTSEBBYwaWq8FUMjjhhe+e6QmAltGvNlvNewryd53OSwHqkGWs+wjVpMRUmgf1UNiJngbVGe6cgUIzAnjgTWMVsZBwEKhMQWJXV/Xe2PV/CrVgPHHkr74WHC6yFsHuPcg97CdqfnYDAyq7ggf0L7puiFwQVP7CiQY/Wz03v9iw7cOQeXPZO/EXE3sByE5gbAQQeENgbWA8atRQBBBAQWDxQj8DKl/u31+vb99fL/6RnkI0utBNYgzgrczqBlSm5knWsuQTWSu1POyuW11PRh+69XAIrlY13NusK7aTv7J8EBBYnDCQg1AbC3FsqqJQCa68t1p/+YcSgjlxPxImJCAisRGJpFYEIBHZ+6gRWpwN2itfZ+pfbq841k9lXtfEcQ/5tYIE7Bq4qCCAwlsCCF9ak+JtUdixe1RBAYCSBBYE1st2EtQTrJ9H2Atl7ekL/BmtZYG0UZNTlGVVnIwpHI/CWwGdvCyxGQQCBNAQEVhqpNIoAAgKLBxBAIA0BgZVGqoWN+qXYfdhY3WfVufIH6gKBxTGdPni0He1HuCweTKBAYA0mohwCmwik+xhsaFhgdZpzg2adHZ+xfZkuyw46Q7erKQXWFaEKf+9SVVCxe4aYNnjWlcDqtoECCLwn8Owqnk3xLiuBdbZPTI9AKgICK5Vcmk1J4Nfnw52nxJ01KUH0N704sCjRL5kKCJxL4G1g1Y6V2tN9WPmQMc+9uiMmz2eSxS+sEZDVQACBUwkIrFOVN7f/tJfQAwIroWhaXkdg5Q9NK89aR3DsSQKrhyeH9dCzNwKBZB4WWBFMo4fUBJLd+fSsUw+geQQQOIdAiheWL9g5hjQpAl8RmBRYGyNm49GshgACcwlMCqy5TatekYAvTUVVR88ksEYTTVNPQKSRSqMfBC4Di625BQEEohC4DKwojerjFwK+Ip12ALAT4LbtAmsbegcjgMBTAgLrKbEg670RggihjaUEBNZS3A6LSsAHIKoyv/clsHLopEsElhCIHtwCa4kNHLKfwPqruP7E/ZRndyCwZhNWHwEE2gi8SfywgeXr1KaxXQhUJhA2sCpDN1s8Aj6Q8TR515HA6tSJ0TsB2p6awFv/T7wUAiu1XTSPwNh0GFttoDr/NXZ4YK2R5+kpT9cPtIVSCIQmcHhg/amNsAjtV80dTmBeYLn5h1vL+Aj0E/gcI/MCq79XFbYQyPulydv5FqFTHiqwUsqWrekCUVJghGyu8c8a/iBQ1YVV56pw5czQQ8ALq4deqL0xQypmV6GEq9HMIqEXBNaiSWrIborjCXTel87t0fEvCKzoCPR3EoEh93lIkZOoj5v1I7BoMA6qSgggMIeAF9YcrqoikIZApseKwEpjqzmNZjLrHAKqZiIwMLBYP5Pwel1FwL1oJv0G3cDAam7LRgQQCEsgVuAmCqxY4ML66/jGRvnkU51RZRfrk7Ttv1JKFFhtSl8Kdrmg7dzau0CrrW/c6coHVlz0OgtP4ORcDjp7/MAKCi78ZdMgAgUJDA8s+VLQJTNH6jRM5/aZk42pXX7AZ5huBhZqz7Ba3USAzZqwnbTpZmCdhMSsCCAQlYDAiqrMEX15Uh0h88AhCwQW0w/0g1IIxCHgX7rH0UInCHQROPQ7PfaFdSjELuPZ3EWA5brwpdvcFlhvXXKOdc6Z9PV6HTVsuvt7XMNtgXUcJgMvITA1HD8Vn3rWElpHHiKwjpTd0AjkJCCwcuqmawSOJDApsLy3j3RT2aH5OYq0kwIrynj6QACBSgQEViU1zYJAcQICK4jA93/ouL+yebQFRzT3ZuPRBATWU/mnXuapxZ9Oaj0ClwRWO1ZgXUoyaUHAf3y72nyTyCqblsC1AwXWU3GvmT6taD0CCNwkILBugrIMgR4CvnM99P7fK7DGcFQFAQQWEBBYCyA74m8Eqr47CswVdASBJU2WEQh6B5bNP/+gXYTXnSuw5rvICQggMIiAwBoEUhkEEJhPQGDNZ+yEQATW/fASaOhCraQOLOYr5MToozDbTYUaQD3YkjqwbhK0DIGYBB5c1JgDrO9KYK1n7kQEEGgkILAawdnWQcDLogPe2VsF1tn6m/4IAnW+EAIrtWHrGDG1DJpfRkBgLUNd6SBBWUnNTLNMCiyGzmQCvSKQhcCkwMoyvj4RQCATgX8AX0/rmF1qp0Y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 descr="Urban_Chapters.png"/>
          <p:cNvPicPr>
            <a:picLocks noChangeAspect="1"/>
          </p:cNvPicPr>
          <p:nvPr/>
        </p:nvPicPr>
        <p:blipFill>
          <a:blip r:embed="rId2"/>
          <a:srcRect l="12222" t="24444" r="10000" b="47778"/>
          <a:stretch>
            <a:fillRect/>
          </a:stretch>
        </p:blipFill>
        <p:spPr>
          <a:xfrm>
            <a:off x="533400" y="2590800"/>
            <a:ext cx="5334000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70</Words>
  <Application>Microsoft Office PowerPoint</Application>
  <PresentationFormat>On-screen Show (4:3)</PresentationFormat>
  <Paragraphs>44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pc</dc:creator>
  <cp:lastModifiedBy>pc</cp:lastModifiedBy>
  <cp:revision>77</cp:revision>
  <dcterms:created xsi:type="dcterms:W3CDTF">2006-08-16T00:00:00Z</dcterms:created>
  <dcterms:modified xsi:type="dcterms:W3CDTF">2022-03-03T07:00:25Z</dcterms:modified>
</cp:coreProperties>
</file>

<file path=docProps/thumbnail.jpeg>
</file>